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879725" cy="2879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8" userDrawn="1">
          <p15:clr>
            <a:srgbClr val="A4A3A4"/>
          </p15:clr>
        </p15:guide>
        <p15:guide id="2" pos="9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E00"/>
    <a:srgbClr val="B46D1E"/>
    <a:srgbClr val="D25000"/>
    <a:srgbClr val="3C1400"/>
    <a:srgbClr val="640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40" autoAdjust="0"/>
    <p:restoredTop sz="94660"/>
  </p:normalViewPr>
  <p:slideViewPr>
    <p:cSldViewPr snapToGrid="0" showGuides="1">
      <p:cViewPr varScale="1">
        <p:scale>
          <a:sx n="207" d="100"/>
          <a:sy n="207" d="100"/>
        </p:scale>
        <p:origin x="3787" y="134"/>
      </p:cViewPr>
      <p:guideLst>
        <p:guide orient="horz" pos="1078"/>
        <p:guide pos="9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980" y="471289"/>
            <a:ext cx="2447766" cy="1002571"/>
          </a:xfrm>
        </p:spPr>
        <p:txBody>
          <a:bodyPr anchor="b"/>
          <a:lstStyle>
            <a:lvl1pPr algn="ctr">
              <a:defRPr sz="1889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9966" y="1512522"/>
            <a:ext cx="2159794" cy="695267"/>
          </a:xfrm>
        </p:spPr>
        <p:txBody>
          <a:bodyPr/>
          <a:lstStyle>
            <a:lvl1pPr marL="0" indent="0" algn="ctr">
              <a:buNone/>
              <a:defRPr sz="756"/>
            </a:lvl1pPr>
            <a:lvl2pPr marL="143972" indent="0" algn="ctr">
              <a:buNone/>
              <a:defRPr sz="630"/>
            </a:lvl2pPr>
            <a:lvl3pPr marL="287945" indent="0" algn="ctr">
              <a:buNone/>
              <a:defRPr sz="567"/>
            </a:lvl3pPr>
            <a:lvl4pPr marL="431917" indent="0" algn="ctr">
              <a:buNone/>
              <a:defRPr sz="504"/>
            </a:lvl4pPr>
            <a:lvl5pPr marL="575889" indent="0" algn="ctr">
              <a:buNone/>
              <a:defRPr sz="504"/>
            </a:lvl5pPr>
            <a:lvl6pPr marL="719861" indent="0" algn="ctr">
              <a:buNone/>
              <a:defRPr sz="504"/>
            </a:lvl6pPr>
            <a:lvl7pPr marL="863834" indent="0" algn="ctr">
              <a:buNone/>
              <a:defRPr sz="504"/>
            </a:lvl7pPr>
            <a:lvl8pPr marL="1007806" indent="0" algn="ctr">
              <a:buNone/>
              <a:defRPr sz="504"/>
            </a:lvl8pPr>
            <a:lvl9pPr marL="1151778" indent="0" algn="ctr">
              <a:buNone/>
              <a:defRPr sz="504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2690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3139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481" y="717932"/>
            <a:ext cx="2483763" cy="1197885"/>
          </a:xfrm>
        </p:spPr>
        <p:txBody>
          <a:bodyPr anchor="b"/>
          <a:lstStyle>
            <a:lvl1pPr>
              <a:defRPr sz="1889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481" y="1927150"/>
            <a:ext cx="2483763" cy="629940"/>
          </a:xfrm>
        </p:spPr>
        <p:txBody>
          <a:bodyPr/>
          <a:lstStyle>
            <a:lvl1pPr marL="0" indent="0">
              <a:buNone/>
              <a:defRPr sz="756">
                <a:solidFill>
                  <a:schemeClr val="tx1"/>
                </a:solidFill>
              </a:defRPr>
            </a:lvl1pPr>
            <a:lvl2pPr marL="143972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2pPr>
            <a:lvl3pPr marL="287945" indent="0">
              <a:buNone/>
              <a:defRPr sz="567">
                <a:solidFill>
                  <a:schemeClr val="tx1">
                    <a:tint val="75000"/>
                  </a:schemeClr>
                </a:solidFill>
              </a:defRPr>
            </a:lvl3pPr>
            <a:lvl4pPr marL="431917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4pPr>
            <a:lvl5pPr marL="575889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5pPr>
            <a:lvl6pPr marL="719861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6pPr>
            <a:lvl7pPr marL="863834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7pPr>
            <a:lvl8pPr marL="1007806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8pPr>
            <a:lvl9pPr marL="1151778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2482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981" y="766593"/>
            <a:ext cx="1223883" cy="182715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7861" y="766593"/>
            <a:ext cx="1223883" cy="182715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268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6" y="153319"/>
            <a:ext cx="2483763" cy="556614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57" y="705933"/>
            <a:ext cx="1218258" cy="345967"/>
          </a:xfrm>
        </p:spPr>
        <p:txBody>
          <a:bodyPr anchor="b"/>
          <a:lstStyle>
            <a:lvl1pPr marL="0" indent="0">
              <a:buNone/>
              <a:defRPr sz="756" b="1"/>
            </a:lvl1pPr>
            <a:lvl2pPr marL="143972" indent="0">
              <a:buNone/>
              <a:defRPr sz="630" b="1"/>
            </a:lvl2pPr>
            <a:lvl3pPr marL="287945" indent="0">
              <a:buNone/>
              <a:defRPr sz="567" b="1"/>
            </a:lvl3pPr>
            <a:lvl4pPr marL="431917" indent="0">
              <a:buNone/>
              <a:defRPr sz="504" b="1"/>
            </a:lvl4pPr>
            <a:lvl5pPr marL="575889" indent="0">
              <a:buNone/>
              <a:defRPr sz="504" b="1"/>
            </a:lvl5pPr>
            <a:lvl6pPr marL="719861" indent="0">
              <a:buNone/>
              <a:defRPr sz="504" b="1"/>
            </a:lvl6pPr>
            <a:lvl7pPr marL="863834" indent="0">
              <a:buNone/>
              <a:defRPr sz="504" b="1"/>
            </a:lvl7pPr>
            <a:lvl8pPr marL="1007806" indent="0">
              <a:buNone/>
              <a:defRPr sz="504" b="1"/>
            </a:lvl8pPr>
            <a:lvl9pPr marL="1151778" indent="0">
              <a:buNone/>
              <a:defRPr sz="504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57" y="1051899"/>
            <a:ext cx="1218258" cy="154718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7861" y="705933"/>
            <a:ext cx="1224258" cy="345967"/>
          </a:xfrm>
        </p:spPr>
        <p:txBody>
          <a:bodyPr anchor="b"/>
          <a:lstStyle>
            <a:lvl1pPr marL="0" indent="0">
              <a:buNone/>
              <a:defRPr sz="756" b="1"/>
            </a:lvl1pPr>
            <a:lvl2pPr marL="143972" indent="0">
              <a:buNone/>
              <a:defRPr sz="630" b="1"/>
            </a:lvl2pPr>
            <a:lvl3pPr marL="287945" indent="0">
              <a:buNone/>
              <a:defRPr sz="567" b="1"/>
            </a:lvl3pPr>
            <a:lvl4pPr marL="431917" indent="0">
              <a:buNone/>
              <a:defRPr sz="504" b="1"/>
            </a:lvl4pPr>
            <a:lvl5pPr marL="575889" indent="0">
              <a:buNone/>
              <a:defRPr sz="504" b="1"/>
            </a:lvl5pPr>
            <a:lvl6pPr marL="719861" indent="0">
              <a:buNone/>
              <a:defRPr sz="504" b="1"/>
            </a:lvl6pPr>
            <a:lvl7pPr marL="863834" indent="0">
              <a:buNone/>
              <a:defRPr sz="504" b="1"/>
            </a:lvl7pPr>
            <a:lvl8pPr marL="1007806" indent="0">
              <a:buNone/>
              <a:defRPr sz="504" b="1"/>
            </a:lvl8pPr>
            <a:lvl9pPr marL="1151778" indent="0">
              <a:buNone/>
              <a:defRPr sz="504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7861" y="1051899"/>
            <a:ext cx="1224258" cy="154718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1883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3987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2054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6" y="191982"/>
            <a:ext cx="928786" cy="671936"/>
          </a:xfrm>
        </p:spPr>
        <p:txBody>
          <a:bodyPr anchor="b"/>
          <a:lstStyle>
            <a:lvl1pPr>
              <a:defRPr sz="1008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258" y="414628"/>
            <a:ext cx="1457861" cy="2046471"/>
          </a:xfrm>
        </p:spPr>
        <p:txBody>
          <a:bodyPr/>
          <a:lstStyle>
            <a:lvl1pPr>
              <a:defRPr sz="1008"/>
            </a:lvl1pPr>
            <a:lvl2pPr>
              <a:defRPr sz="882"/>
            </a:lvl2pPr>
            <a:lvl3pPr>
              <a:defRPr sz="756"/>
            </a:lvl3pPr>
            <a:lvl4pPr>
              <a:defRPr sz="630"/>
            </a:lvl4pPr>
            <a:lvl5pPr>
              <a:defRPr sz="630"/>
            </a:lvl5pPr>
            <a:lvl6pPr>
              <a:defRPr sz="630"/>
            </a:lvl6pPr>
            <a:lvl7pPr>
              <a:defRPr sz="630"/>
            </a:lvl7pPr>
            <a:lvl8pPr>
              <a:defRPr sz="630"/>
            </a:lvl8pPr>
            <a:lvl9pPr>
              <a:defRPr sz="63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56" y="863918"/>
            <a:ext cx="928786" cy="1600514"/>
          </a:xfrm>
        </p:spPr>
        <p:txBody>
          <a:bodyPr/>
          <a:lstStyle>
            <a:lvl1pPr marL="0" indent="0">
              <a:buNone/>
              <a:defRPr sz="504"/>
            </a:lvl1pPr>
            <a:lvl2pPr marL="143972" indent="0">
              <a:buNone/>
              <a:defRPr sz="441"/>
            </a:lvl2pPr>
            <a:lvl3pPr marL="287945" indent="0">
              <a:buNone/>
              <a:defRPr sz="378"/>
            </a:lvl3pPr>
            <a:lvl4pPr marL="431917" indent="0">
              <a:buNone/>
              <a:defRPr sz="315"/>
            </a:lvl4pPr>
            <a:lvl5pPr marL="575889" indent="0">
              <a:buNone/>
              <a:defRPr sz="315"/>
            </a:lvl5pPr>
            <a:lvl6pPr marL="719861" indent="0">
              <a:buNone/>
              <a:defRPr sz="315"/>
            </a:lvl6pPr>
            <a:lvl7pPr marL="863834" indent="0">
              <a:buNone/>
              <a:defRPr sz="315"/>
            </a:lvl7pPr>
            <a:lvl8pPr marL="1007806" indent="0">
              <a:buNone/>
              <a:defRPr sz="315"/>
            </a:lvl8pPr>
            <a:lvl9pPr marL="1151778" indent="0">
              <a:buNone/>
              <a:defRPr sz="31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5916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6" y="191982"/>
            <a:ext cx="928786" cy="671936"/>
          </a:xfrm>
        </p:spPr>
        <p:txBody>
          <a:bodyPr anchor="b"/>
          <a:lstStyle>
            <a:lvl1pPr>
              <a:defRPr sz="1008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258" y="414628"/>
            <a:ext cx="1457861" cy="2046471"/>
          </a:xfrm>
        </p:spPr>
        <p:txBody>
          <a:bodyPr anchor="t"/>
          <a:lstStyle>
            <a:lvl1pPr marL="0" indent="0">
              <a:buNone/>
              <a:defRPr sz="1008"/>
            </a:lvl1pPr>
            <a:lvl2pPr marL="143972" indent="0">
              <a:buNone/>
              <a:defRPr sz="882"/>
            </a:lvl2pPr>
            <a:lvl3pPr marL="287945" indent="0">
              <a:buNone/>
              <a:defRPr sz="756"/>
            </a:lvl3pPr>
            <a:lvl4pPr marL="431917" indent="0">
              <a:buNone/>
              <a:defRPr sz="630"/>
            </a:lvl4pPr>
            <a:lvl5pPr marL="575889" indent="0">
              <a:buNone/>
              <a:defRPr sz="630"/>
            </a:lvl5pPr>
            <a:lvl6pPr marL="719861" indent="0">
              <a:buNone/>
              <a:defRPr sz="630"/>
            </a:lvl6pPr>
            <a:lvl7pPr marL="863834" indent="0">
              <a:buNone/>
              <a:defRPr sz="630"/>
            </a:lvl7pPr>
            <a:lvl8pPr marL="1007806" indent="0">
              <a:buNone/>
              <a:defRPr sz="630"/>
            </a:lvl8pPr>
            <a:lvl9pPr marL="1151778" indent="0">
              <a:buNone/>
              <a:defRPr sz="63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56" y="863918"/>
            <a:ext cx="928786" cy="1600514"/>
          </a:xfrm>
        </p:spPr>
        <p:txBody>
          <a:bodyPr/>
          <a:lstStyle>
            <a:lvl1pPr marL="0" indent="0">
              <a:buNone/>
              <a:defRPr sz="504"/>
            </a:lvl1pPr>
            <a:lvl2pPr marL="143972" indent="0">
              <a:buNone/>
              <a:defRPr sz="441"/>
            </a:lvl2pPr>
            <a:lvl3pPr marL="287945" indent="0">
              <a:buNone/>
              <a:defRPr sz="378"/>
            </a:lvl3pPr>
            <a:lvl4pPr marL="431917" indent="0">
              <a:buNone/>
              <a:defRPr sz="315"/>
            </a:lvl4pPr>
            <a:lvl5pPr marL="575889" indent="0">
              <a:buNone/>
              <a:defRPr sz="315"/>
            </a:lvl5pPr>
            <a:lvl6pPr marL="719861" indent="0">
              <a:buNone/>
              <a:defRPr sz="315"/>
            </a:lvl6pPr>
            <a:lvl7pPr marL="863834" indent="0">
              <a:buNone/>
              <a:defRPr sz="315"/>
            </a:lvl7pPr>
            <a:lvl8pPr marL="1007806" indent="0">
              <a:buNone/>
              <a:defRPr sz="315"/>
            </a:lvl8pPr>
            <a:lvl9pPr marL="1151778" indent="0">
              <a:buNone/>
              <a:defRPr sz="31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8869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824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0803" y="153319"/>
            <a:ext cx="620941" cy="2440434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7981" y="153319"/>
            <a:ext cx="1826826" cy="2440434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770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7981" y="153319"/>
            <a:ext cx="2483763" cy="556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981" y="766593"/>
            <a:ext cx="2483763" cy="182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7981" y="2669079"/>
            <a:ext cx="647938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3909" y="2669079"/>
            <a:ext cx="971907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3806" y="2669079"/>
            <a:ext cx="647938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309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87945" rtl="0" eaLnBrk="1" latinLnBrk="0" hangingPunct="1">
        <a:lnSpc>
          <a:spcPct val="90000"/>
        </a:lnSpc>
        <a:spcBef>
          <a:spcPct val="0"/>
        </a:spcBef>
        <a:buNone/>
        <a:defRPr sz="138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86" indent="-71986" algn="l" defTabSz="287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882" kern="1200">
          <a:solidFill>
            <a:schemeClr val="tx1"/>
          </a:solidFill>
          <a:latin typeface="+mn-lt"/>
          <a:ea typeface="+mn-ea"/>
          <a:cs typeface="+mn-cs"/>
        </a:defRPr>
      </a:lvl1pPr>
      <a:lvl2pPr marL="215958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2pPr>
      <a:lvl3pPr marL="359931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3pPr>
      <a:lvl4pPr marL="503903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4pPr>
      <a:lvl5pPr marL="647875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5pPr>
      <a:lvl6pPr marL="791848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6pPr>
      <a:lvl7pPr marL="935820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7pPr>
      <a:lvl8pPr marL="1079792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8pPr>
      <a:lvl9pPr marL="1223764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1pPr>
      <a:lvl2pPr marL="143972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2pPr>
      <a:lvl3pPr marL="287945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3pPr>
      <a:lvl4pPr marL="431917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4pPr>
      <a:lvl5pPr marL="575889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5pPr>
      <a:lvl6pPr marL="719861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6pPr>
      <a:lvl7pPr marL="863834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7pPr>
      <a:lvl8pPr marL="1007806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8pPr>
      <a:lvl9pPr marL="1151778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79725" cy="2879725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-2819485" y="-1819492"/>
            <a:ext cx="2211058" cy="187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619" dirty="0">
                <a:solidFill>
                  <a:srgbClr val="3C1400"/>
                </a:solidFill>
                <a:latin typeface="Arial Black" panose="020B0A04020102020204" pitchFamily="34" charset="0"/>
              </a:rPr>
              <a:t>Architektur</a:t>
            </a:r>
            <a:endParaRPr lang="de-DE" sz="619" dirty="0">
              <a:solidFill>
                <a:srgbClr val="3C1400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865748" y="131620"/>
            <a:ext cx="1710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Arial Black" panose="020B0A04020102020204" pitchFamily="34" charset="0"/>
              </a:rPr>
              <a:t>Wissenschaft</a:t>
            </a:r>
            <a:r>
              <a:rPr lang="de-DE" sz="1400" dirty="0" smtClean="0">
                <a:latin typeface="Arial Black" panose="020B0A04020102020204" pitchFamily="34" charset="0"/>
              </a:rPr>
              <a:t/>
            </a:r>
            <a:br>
              <a:rPr lang="de-DE" sz="1400" dirty="0" smtClean="0">
                <a:latin typeface="Arial Black" panose="020B0A04020102020204" pitchFamily="34" charset="0"/>
              </a:rPr>
            </a:br>
            <a:r>
              <a:rPr lang="de-DE" sz="1400" dirty="0" smtClean="0">
                <a:latin typeface="Arial Black" panose="020B0A04020102020204" pitchFamily="34" charset="0"/>
              </a:rPr>
              <a:t>Schule </a:t>
            </a:r>
            <a:r>
              <a:rPr lang="de-DE" sz="1400" dirty="0" smtClean="0">
                <a:latin typeface="Arial Black" panose="020B0A04020102020204" pitchFamily="34" charset="0"/>
              </a:rPr>
              <a:t>/ </a:t>
            </a:r>
            <a:r>
              <a:rPr lang="de-DE" sz="1400" dirty="0" smtClean="0">
                <a:latin typeface="Arial Black" panose="020B0A04020102020204" pitchFamily="34" charset="0"/>
              </a:rPr>
              <a:t>Lernen</a:t>
            </a:r>
            <a:endParaRPr lang="de-DE" sz="1400" dirty="0">
              <a:latin typeface="Arial Black" panose="020B0A040201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287944" y="2279249"/>
            <a:ext cx="2303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Arial Black" panose="020B0A04020102020204" pitchFamily="34" charset="0"/>
              </a:rPr>
              <a:t>https://sol.open-academy.com</a:t>
            </a:r>
            <a:r>
              <a:rPr lang="de-DE" sz="1000" dirty="0" smtClean="0">
                <a:latin typeface="Arial Black" panose="020B0A04020102020204" pitchFamily="34" charset="0"/>
              </a:rPr>
              <a:t>/</a:t>
            </a:r>
            <a:br>
              <a:rPr lang="de-DE" sz="1000" dirty="0" smtClean="0">
                <a:latin typeface="Arial Black" panose="020B0A04020102020204" pitchFamily="34" charset="0"/>
              </a:rPr>
            </a:br>
            <a:r>
              <a:rPr lang="de-DE" sz="1000" dirty="0" smtClean="0">
                <a:latin typeface="Arial Black" panose="020B0A04020102020204" pitchFamily="34" charset="0"/>
              </a:rPr>
              <a:t>sol-projektvorlagen</a:t>
            </a:r>
            <a:r>
              <a:rPr lang="de-DE" sz="1000" dirty="0">
                <a:latin typeface="Arial Black" panose="020B0A04020102020204" pitchFamily="34" charset="0"/>
              </a:rPr>
              <a:t>/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04" y="936521"/>
            <a:ext cx="1310712" cy="131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0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</Words>
  <Application>Microsoft Office PowerPoint</Application>
  <PresentationFormat>Benutzerdefiniert</PresentationFormat>
  <Paragraphs>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</vt:lpstr>
      <vt:lpstr>PowerPoint-Präsentation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Dirk Liesch</dc:creator>
  <cp:lastModifiedBy>Dirk Liesch</cp:lastModifiedBy>
  <cp:revision>11</cp:revision>
  <dcterms:created xsi:type="dcterms:W3CDTF">2023-04-16T12:55:56Z</dcterms:created>
  <dcterms:modified xsi:type="dcterms:W3CDTF">2025-11-24T11:18:29Z</dcterms:modified>
</cp:coreProperties>
</file>