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2879725" cy="287972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78" userDrawn="1">
          <p15:clr>
            <a:srgbClr val="A4A3A4"/>
          </p15:clr>
        </p15:guide>
        <p15:guide id="2" pos="90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1E00"/>
    <a:srgbClr val="B46D1E"/>
    <a:srgbClr val="D25000"/>
    <a:srgbClr val="3C1400"/>
    <a:srgbClr val="64000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3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240" autoAdjust="0"/>
    <p:restoredTop sz="94660"/>
  </p:normalViewPr>
  <p:slideViewPr>
    <p:cSldViewPr snapToGrid="0" showGuides="1">
      <p:cViewPr varScale="1">
        <p:scale>
          <a:sx n="207" d="100"/>
          <a:sy n="207" d="100"/>
        </p:scale>
        <p:origin x="3787" y="134"/>
      </p:cViewPr>
      <p:guideLst>
        <p:guide orient="horz" pos="1078"/>
        <p:guide pos="90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5980" y="471289"/>
            <a:ext cx="2447766" cy="1002571"/>
          </a:xfrm>
        </p:spPr>
        <p:txBody>
          <a:bodyPr anchor="b"/>
          <a:lstStyle>
            <a:lvl1pPr algn="ctr">
              <a:defRPr sz="1889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9966" y="1512522"/>
            <a:ext cx="2159794" cy="695267"/>
          </a:xfrm>
        </p:spPr>
        <p:txBody>
          <a:bodyPr/>
          <a:lstStyle>
            <a:lvl1pPr marL="0" indent="0" algn="ctr">
              <a:buNone/>
              <a:defRPr sz="756"/>
            </a:lvl1pPr>
            <a:lvl2pPr marL="143972" indent="0" algn="ctr">
              <a:buNone/>
              <a:defRPr sz="630"/>
            </a:lvl2pPr>
            <a:lvl3pPr marL="287945" indent="0" algn="ctr">
              <a:buNone/>
              <a:defRPr sz="567"/>
            </a:lvl3pPr>
            <a:lvl4pPr marL="431917" indent="0" algn="ctr">
              <a:buNone/>
              <a:defRPr sz="504"/>
            </a:lvl4pPr>
            <a:lvl5pPr marL="575889" indent="0" algn="ctr">
              <a:buNone/>
              <a:defRPr sz="504"/>
            </a:lvl5pPr>
            <a:lvl6pPr marL="719861" indent="0" algn="ctr">
              <a:buNone/>
              <a:defRPr sz="504"/>
            </a:lvl6pPr>
            <a:lvl7pPr marL="863834" indent="0" algn="ctr">
              <a:buNone/>
              <a:defRPr sz="504"/>
            </a:lvl7pPr>
            <a:lvl8pPr marL="1007806" indent="0" algn="ctr">
              <a:buNone/>
              <a:defRPr sz="504"/>
            </a:lvl8pPr>
            <a:lvl9pPr marL="1151778" indent="0" algn="ctr">
              <a:buNone/>
              <a:defRPr sz="504"/>
            </a:lvl9pPr>
          </a:lstStyle>
          <a:p>
            <a:r>
              <a:rPr lang="de-DE" smtClean="0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5A3B6-62F4-451A-844C-0A6F3D2C7F0F}" type="datetimeFigureOut">
              <a:rPr lang="de-DE" smtClean="0"/>
              <a:t>24.11.2025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9F9ED-8F46-460C-B774-F43B81D4D6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526909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5A3B6-62F4-451A-844C-0A6F3D2C7F0F}" type="datetimeFigureOut">
              <a:rPr lang="de-DE" smtClean="0"/>
              <a:t>24.11.2025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9F9ED-8F46-460C-B774-F43B81D4D6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631395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6481" y="717932"/>
            <a:ext cx="2483763" cy="1197885"/>
          </a:xfrm>
        </p:spPr>
        <p:txBody>
          <a:bodyPr anchor="b"/>
          <a:lstStyle>
            <a:lvl1pPr>
              <a:defRPr sz="1889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6481" y="1927150"/>
            <a:ext cx="2483763" cy="629940"/>
          </a:xfrm>
        </p:spPr>
        <p:txBody>
          <a:bodyPr/>
          <a:lstStyle>
            <a:lvl1pPr marL="0" indent="0">
              <a:buNone/>
              <a:defRPr sz="756">
                <a:solidFill>
                  <a:schemeClr val="tx1"/>
                </a:solidFill>
              </a:defRPr>
            </a:lvl1pPr>
            <a:lvl2pPr marL="143972" indent="0">
              <a:buNone/>
              <a:defRPr sz="630">
                <a:solidFill>
                  <a:schemeClr val="tx1">
                    <a:tint val="75000"/>
                  </a:schemeClr>
                </a:solidFill>
              </a:defRPr>
            </a:lvl2pPr>
            <a:lvl3pPr marL="287945" indent="0">
              <a:buNone/>
              <a:defRPr sz="567">
                <a:solidFill>
                  <a:schemeClr val="tx1">
                    <a:tint val="75000"/>
                  </a:schemeClr>
                </a:solidFill>
              </a:defRPr>
            </a:lvl3pPr>
            <a:lvl4pPr marL="431917" indent="0">
              <a:buNone/>
              <a:defRPr sz="504">
                <a:solidFill>
                  <a:schemeClr val="tx1">
                    <a:tint val="75000"/>
                  </a:schemeClr>
                </a:solidFill>
              </a:defRPr>
            </a:lvl4pPr>
            <a:lvl5pPr marL="575889" indent="0">
              <a:buNone/>
              <a:defRPr sz="504">
                <a:solidFill>
                  <a:schemeClr val="tx1">
                    <a:tint val="75000"/>
                  </a:schemeClr>
                </a:solidFill>
              </a:defRPr>
            </a:lvl5pPr>
            <a:lvl6pPr marL="719861" indent="0">
              <a:buNone/>
              <a:defRPr sz="504">
                <a:solidFill>
                  <a:schemeClr val="tx1">
                    <a:tint val="75000"/>
                  </a:schemeClr>
                </a:solidFill>
              </a:defRPr>
            </a:lvl6pPr>
            <a:lvl7pPr marL="863834" indent="0">
              <a:buNone/>
              <a:defRPr sz="504">
                <a:solidFill>
                  <a:schemeClr val="tx1">
                    <a:tint val="75000"/>
                  </a:schemeClr>
                </a:solidFill>
              </a:defRPr>
            </a:lvl7pPr>
            <a:lvl8pPr marL="1007806" indent="0">
              <a:buNone/>
              <a:defRPr sz="504">
                <a:solidFill>
                  <a:schemeClr val="tx1">
                    <a:tint val="75000"/>
                  </a:schemeClr>
                </a:solidFill>
              </a:defRPr>
            </a:lvl8pPr>
            <a:lvl9pPr marL="1151778" indent="0">
              <a:buNone/>
              <a:defRPr sz="50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5A3B6-62F4-451A-844C-0A6F3D2C7F0F}" type="datetimeFigureOut">
              <a:rPr lang="de-DE" smtClean="0"/>
              <a:t>24.11.2025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9F9ED-8F46-460C-B774-F43B81D4D6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124828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7981" y="766593"/>
            <a:ext cx="1223883" cy="1827159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7861" y="766593"/>
            <a:ext cx="1223883" cy="1827159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5A3B6-62F4-451A-844C-0A6F3D2C7F0F}" type="datetimeFigureOut">
              <a:rPr lang="de-DE" smtClean="0"/>
              <a:t>24.11.2025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9F9ED-8F46-460C-B774-F43B81D4D6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326813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356" y="153319"/>
            <a:ext cx="2483763" cy="556614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357" y="705933"/>
            <a:ext cx="1218258" cy="345967"/>
          </a:xfrm>
        </p:spPr>
        <p:txBody>
          <a:bodyPr anchor="b"/>
          <a:lstStyle>
            <a:lvl1pPr marL="0" indent="0">
              <a:buNone/>
              <a:defRPr sz="756" b="1"/>
            </a:lvl1pPr>
            <a:lvl2pPr marL="143972" indent="0">
              <a:buNone/>
              <a:defRPr sz="630" b="1"/>
            </a:lvl2pPr>
            <a:lvl3pPr marL="287945" indent="0">
              <a:buNone/>
              <a:defRPr sz="567" b="1"/>
            </a:lvl3pPr>
            <a:lvl4pPr marL="431917" indent="0">
              <a:buNone/>
              <a:defRPr sz="504" b="1"/>
            </a:lvl4pPr>
            <a:lvl5pPr marL="575889" indent="0">
              <a:buNone/>
              <a:defRPr sz="504" b="1"/>
            </a:lvl5pPr>
            <a:lvl6pPr marL="719861" indent="0">
              <a:buNone/>
              <a:defRPr sz="504" b="1"/>
            </a:lvl6pPr>
            <a:lvl7pPr marL="863834" indent="0">
              <a:buNone/>
              <a:defRPr sz="504" b="1"/>
            </a:lvl7pPr>
            <a:lvl8pPr marL="1007806" indent="0">
              <a:buNone/>
              <a:defRPr sz="504" b="1"/>
            </a:lvl8pPr>
            <a:lvl9pPr marL="1151778" indent="0">
              <a:buNone/>
              <a:defRPr sz="504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8357" y="1051899"/>
            <a:ext cx="1218258" cy="1547186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57861" y="705933"/>
            <a:ext cx="1224258" cy="345967"/>
          </a:xfrm>
        </p:spPr>
        <p:txBody>
          <a:bodyPr anchor="b"/>
          <a:lstStyle>
            <a:lvl1pPr marL="0" indent="0">
              <a:buNone/>
              <a:defRPr sz="756" b="1"/>
            </a:lvl1pPr>
            <a:lvl2pPr marL="143972" indent="0">
              <a:buNone/>
              <a:defRPr sz="630" b="1"/>
            </a:lvl2pPr>
            <a:lvl3pPr marL="287945" indent="0">
              <a:buNone/>
              <a:defRPr sz="567" b="1"/>
            </a:lvl3pPr>
            <a:lvl4pPr marL="431917" indent="0">
              <a:buNone/>
              <a:defRPr sz="504" b="1"/>
            </a:lvl4pPr>
            <a:lvl5pPr marL="575889" indent="0">
              <a:buNone/>
              <a:defRPr sz="504" b="1"/>
            </a:lvl5pPr>
            <a:lvl6pPr marL="719861" indent="0">
              <a:buNone/>
              <a:defRPr sz="504" b="1"/>
            </a:lvl6pPr>
            <a:lvl7pPr marL="863834" indent="0">
              <a:buNone/>
              <a:defRPr sz="504" b="1"/>
            </a:lvl7pPr>
            <a:lvl8pPr marL="1007806" indent="0">
              <a:buNone/>
              <a:defRPr sz="504" b="1"/>
            </a:lvl8pPr>
            <a:lvl9pPr marL="1151778" indent="0">
              <a:buNone/>
              <a:defRPr sz="504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57861" y="1051899"/>
            <a:ext cx="1224258" cy="1547186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5A3B6-62F4-451A-844C-0A6F3D2C7F0F}" type="datetimeFigureOut">
              <a:rPr lang="de-DE" smtClean="0"/>
              <a:t>24.11.2025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9F9ED-8F46-460C-B774-F43B81D4D6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218832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5A3B6-62F4-451A-844C-0A6F3D2C7F0F}" type="datetimeFigureOut">
              <a:rPr lang="de-DE" smtClean="0"/>
              <a:t>24.11.2025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9F9ED-8F46-460C-B774-F43B81D4D6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33987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5A3B6-62F4-451A-844C-0A6F3D2C7F0F}" type="datetimeFigureOut">
              <a:rPr lang="de-DE" smtClean="0"/>
              <a:t>24.11.2025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9F9ED-8F46-460C-B774-F43B81D4D6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420546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356" y="191982"/>
            <a:ext cx="928786" cy="671936"/>
          </a:xfrm>
        </p:spPr>
        <p:txBody>
          <a:bodyPr anchor="b"/>
          <a:lstStyle>
            <a:lvl1pPr>
              <a:defRPr sz="1008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24258" y="414628"/>
            <a:ext cx="1457861" cy="2046471"/>
          </a:xfrm>
        </p:spPr>
        <p:txBody>
          <a:bodyPr/>
          <a:lstStyle>
            <a:lvl1pPr>
              <a:defRPr sz="1008"/>
            </a:lvl1pPr>
            <a:lvl2pPr>
              <a:defRPr sz="882"/>
            </a:lvl2pPr>
            <a:lvl3pPr>
              <a:defRPr sz="756"/>
            </a:lvl3pPr>
            <a:lvl4pPr>
              <a:defRPr sz="630"/>
            </a:lvl4pPr>
            <a:lvl5pPr>
              <a:defRPr sz="630"/>
            </a:lvl5pPr>
            <a:lvl6pPr>
              <a:defRPr sz="630"/>
            </a:lvl6pPr>
            <a:lvl7pPr>
              <a:defRPr sz="630"/>
            </a:lvl7pPr>
            <a:lvl8pPr>
              <a:defRPr sz="630"/>
            </a:lvl8pPr>
            <a:lvl9pPr>
              <a:defRPr sz="63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8356" y="863918"/>
            <a:ext cx="928786" cy="1600514"/>
          </a:xfrm>
        </p:spPr>
        <p:txBody>
          <a:bodyPr/>
          <a:lstStyle>
            <a:lvl1pPr marL="0" indent="0">
              <a:buNone/>
              <a:defRPr sz="504"/>
            </a:lvl1pPr>
            <a:lvl2pPr marL="143972" indent="0">
              <a:buNone/>
              <a:defRPr sz="441"/>
            </a:lvl2pPr>
            <a:lvl3pPr marL="287945" indent="0">
              <a:buNone/>
              <a:defRPr sz="378"/>
            </a:lvl3pPr>
            <a:lvl4pPr marL="431917" indent="0">
              <a:buNone/>
              <a:defRPr sz="315"/>
            </a:lvl4pPr>
            <a:lvl5pPr marL="575889" indent="0">
              <a:buNone/>
              <a:defRPr sz="315"/>
            </a:lvl5pPr>
            <a:lvl6pPr marL="719861" indent="0">
              <a:buNone/>
              <a:defRPr sz="315"/>
            </a:lvl6pPr>
            <a:lvl7pPr marL="863834" indent="0">
              <a:buNone/>
              <a:defRPr sz="315"/>
            </a:lvl7pPr>
            <a:lvl8pPr marL="1007806" indent="0">
              <a:buNone/>
              <a:defRPr sz="315"/>
            </a:lvl8pPr>
            <a:lvl9pPr marL="1151778" indent="0">
              <a:buNone/>
              <a:defRPr sz="315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5A3B6-62F4-451A-844C-0A6F3D2C7F0F}" type="datetimeFigureOut">
              <a:rPr lang="de-DE" smtClean="0"/>
              <a:t>24.11.2025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9F9ED-8F46-460C-B774-F43B81D4D6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759168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356" y="191982"/>
            <a:ext cx="928786" cy="671936"/>
          </a:xfrm>
        </p:spPr>
        <p:txBody>
          <a:bodyPr anchor="b"/>
          <a:lstStyle>
            <a:lvl1pPr>
              <a:defRPr sz="1008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24258" y="414628"/>
            <a:ext cx="1457861" cy="2046471"/>
          </a:xfrm>
        </p:spPr>
        <p:txBody>
          <a:bodyPr anchor="t"/>
          <a:lstStyle>
            <a:lvl1pPr marL="0" indent="0">
              <a:buNone/>
              <a:defRPr sz="1008"/>
            </a:lvl1pPr>
            <a:lvl2pPr marL="143972" indent="0">
              <a:buNone/>
              <a:defRPr sz="882"/>
            </a:lvl2pPr>
            <a:lvl3pPr marL="287945" indent="0">
              <a:buNone/>
              <a:defRPr sz="756"/>
            </a:lvl3pPr>
            <a:lvl4pPr marL="431917" indent="0">
              <a:buNone/>
              <a:defRPr sz="630"/>
            </a:lvl4pPr>
            <a:lvl5pPr marL="575889" indent="0">
              <a:buNone/>
              <a:defRPr sz="630"/>
            </a:lvl5pPr>
            <a:lvl6pPr marL="719861" indent="0">
              <a:buNone/>
              <a:defRPr sz="630"/>
            </a:lvl6pPr>
            <a:lvl7pPr marL="863834" indent="0">
              <a:buNone/>
              <a:defRPr sz="630"/>
            </a:lvl7pPr>
            <a:lvl8pPr marL="1007806" indent="0">
              <a:buNone/>
              <a:defRPr sz="630"/>
            </a:lvl8pPr>
            <a:lvl9pPr marL="1151778" indent="0">
              <a:buNone/>
              <a:defRPr sz="630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8356" y="863918"/>
            <a:ext cx="928786" cy="1600514"/>
          </a:xfrm>
        </p:spPr>
        <p:txBody>
          <a:bodyPr/>
          <a:lstStyle>
            <a:lvl1pPr marL="0" indent="0">
              <a:buNone/>
              <a:defRPr sz="504"/>
            </a:lvl1pPr>
            <a:lvl2pPr marL="143972" indent="0">
              <a:buNone/>
              <a:defRPr sz="441"/>
            </a:lvl2pPr>
            <a:lvl3pPr marL="287945" indent="0">
              <a:buNone/>
              <a:defRPr sz="378"/>
            </a:lvl3pPr>
            <a:lvl4pPr marL="431917" indent="0">
              <a:buNone/>
              <a:defRPr sz="315"/>
            </a:lvl4pPr>
            <a:lvl5pPr marL="575889" indent="0">
              <a:buNone/>
              <a:defRPr sz="315"/>
            </a:lvl5pPr>
            <a:lvl6pPr marL="719861" indent="0">
              <a:buNone/>
              <a:defRPr sz="315"/>
            </a:lvl6pPr>
            <a:lvl7pPr marL="863834" indent="0">
              <a:buNone/>
              <a:defRPr sz="315"/>
            </a:lvl7pPr>
            <a:lvl8pPr marL="1007806" indent="0">
              <a:buNone/>
              <a:defRPr sz="315"/>
            </a:lvl8pPr>
            <a:lvl9pPr marL="1151778" indent="0">
              <a:buNone/>
              <a:defRPr sz="315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5A3B6-62F4-451A-844C-0A6F3D2C7F0F}" type="datetimeFigureOut">
              <a:rPr lang="de-DE" smtClean="0"/>
              <a:t>24.11.2025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9F9ED-8F46-460C-B774-F43B81D4D6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088693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5A3B6-62F4-451A-844C-0A6F3D2C7F0F}" type="datetimeFigureOut">
              <a:rPr lang="de-DE" smtClean="0"/>
              <a:t>24.11.2025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9F9ED-8F46-460C-B774-F43B81D4D6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88247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60803" y="153319"/>
            <a:ext cx="620941" cy="2440434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7981" y="153319"/>
            <a:ext cx="1826826" cy="2440434"/>
          </a:xfrm>
        </p:spPr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5A3B6-62F4-451A-844C-0A6F3D2C7F0F}" type="datetimeFigureOut">
              <a:rPr lang="de-DE" smtClean="0"/>
              <a:t>24.11.2025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9F9ED-8F46-460C-B774-F43B81D4D6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777050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7981" y="153319"/>
            <a:ext cx="2483763" cy="5566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7981" y="766593"/>
            <a:ext cx="2483763" cy="18271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97981" y="2669079"/>
            <a:ext cx="647938" cy="1533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7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25A3B6-62F4-451A-844C-0A6F3D2C7F0F}" type="datetimeFigureOut">
              <a:rPr lang="de-DE" smtClean="0"/>
              <a:t>24.11.2025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53909" y="2669079"/>
            <a:ext cx="971907" cy="1533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7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033806" y="2669079"/>
            <a:ext cx="647938" cy="1533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7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09F9ED-8F46-460C-B774-F43B81D4D6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63097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287945" rtl="0" eaLnBrk="1" latinLnBrk="0" hangingPunct="1">
        <a:lnSpc>
          <a:spcPct val="90000"/>
        </a:lnSpc>
        <a:spcBef>
          <a:spcPct val="0"/>
        </a:spcBef>
        <a:buNone/>
        <a:defRPr sz="138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1986" indent="-71986" algn="l" defTabSz="287945" rtl="0" eaLnBrk="1" latinLnBrk="0" hangingPunct="1">
        <a:lnSpc>
          <a:spcPct val="90000"/>
        </a:lnSpc>
        <a:spcBef>
          <a:spcPts val="315"/>
        </a:spcBef>
        <a:buFont typeface="Arial" panose="020B0604020202020204" pitchFamily="34" charset="0"/>
        <a:buChar char="•"/>
        <a:defRPr sz="882" kern="1200">
          <a:solidFill>
            <a:schemeClr val="tx1"/>
          </a:solidFill>
          <a:latin typeface="+mn-lt"/>
          <a:ea typeface="+mn-ea"/>
          <a:cs typeface="+mn-cs"/>
        </a:defRPr>
      </a:lvl1pPr>
      <a:lvl2pPr marL="215958" indent="-71986" algn="l" defTabSz="287945" rtl="0" eaLnBrk="1" latinLnBrk="0" hangingPunct="1">
        <a:lnSpc>
          <a:spcPct val="90000"/>
        </a:lnSpc>
        <a:spcBef>
          <a:spcPts val="157"/>
        </a:spcBef>
        <a:buFont typeface="Arial" panose="020B0604020202020204" pitchFamily="34" charset="0"/>
        <a:buChar char="•"/>
        <a:defRPr sz="756" kern="1200">
          <a:solidFill>
            <a:schemeClr val="tx1"/>
          </a:solidFill>
          <a:latin typeface="+mn-lt"/>
          <a:ea typeface="+mn-ea"/>
          <a:cs typeface="+mn-cs"/>
        </a:defRPr>
      </a:lvl2pPr>
      <a:lvl3pPr marL="359931" indent="-71986" algn="l" defTabSz="287945" rtl="0" eaLnBrk="1" latinLnBrk="0" hangingPunct="1">
        <a:lnSpc>
          <a:spcPct val="90000"/>
        </a:lnSpc>
        <a:spcBef>
          <a:spcPts val="157"/>
        </a:spcBef>
        <a:buFont typeface="Arial" panose="020B0604020202020204" pitchFamily="34" charset="0"/>
        <a:buChar char="•"/>
        <a:defRPr sz="630" kern="1200">
          <a:solidFill>
            <a:schemeClr val="tx1"/>
          </a:solidFill>
          <a:latin typeface="+mn-lt"/>
          <a:ea typeface="+mn-ea"/>
          <a:cs typeface="+mn-cs"/>
        </a:defRPr>
      </a:lvl3pPr>
      <a:lvl4pPr marL="503903" indent="-71986" algn="l" defTabSz="287945" rtl="0" eaLnBrk="1" latinLnBrk="0" hangingPunct="1">
        <a:lnSpc>
          <a:spcPct val="90000"/>
        </a:lnSpc>
        <a:spcBef>
          <a:spcPts val="157"/>
        </a:spcBef>
        <a:buFont typeface="Arial" panose="020B0604020202020204" pitchFamily="34" charset="0"/>
        <a:buChar char="•"/>
        <a:defRPr sz="567" kern="1200">
          <a:solidFill>
            <a:schemeClr val="tx1"/>
          </a:solidFill>
          <a:latin typeface="+mn-lt"/>
          <a:ea typeface="+mn-ea"/>
          <a:cs typeface="+mn-cs"/>
        </a:defRPr>
      </a:lvl4pPr>
      <a:lvl5pPr marL="647875" indent="-71986" algn="l" defTabSz="287945" rtl="0" eaLnBrk="1" latinLnBrk="0" hangingPunct="1">
        <a:lnSpc>
          <a:spcPct val="90000"/>
        </a:lnSpc>
        <a:spcBef>
          <a:spcPts val="157"/>
        </a:spcBef>
        <a:buFont typeface="Arial" panose="020B0604020202020204" pitchFamily="34" charset="0"/>
        <a:buChar char="•"/>
        <a:defRPr sz="567" kern="1200">
          <a:solidFill>
            <a:schemeClr val="tx1"/>
          </a:solidFill>
          <a:latin typeface="+mn-lt"/>
          <a:ea typeface="+mn-ea"/>
          <a:cs typeface="+mn-cs"/>
        </a:defRPr>
      </a:lvl5pPr>
      <a:lvl6pPr marL="791848" indent="-71986" algn="l" defTabSz="287945" rtl="0" eaLnBrk="1" latinLnBrk="0" hangingPunct="1">
        <a:lnSpc>
          <a:spcPct val="90000"/>
        </a:lnSpc>
        <a:spcBef>
          <a:spcPts val="157"/>
        </a:spcBef>
        <a:buFont typeface="Arial" panose="020B0604020202020204" pitchFamily="34" charset="0"/>
        <a:buChar char="•"/>
        <a:defRPr sz="567" kern="1200">
          <a:solidFill>
            <a:schemeClr val="tx1"/>
          </a:solidFill>
          <a:latin typeface="+mn-lt"/>
          <a:ea typeface="+mn-ea"/>
          <a:cs typeface="+mn-cs"/>
        </a:defRPr>
      </a:lvl6pPr>
      <a:lvl7pPr marL="935820" indent="-71986" algn="l" defTabSz="287945" rtl="0" eaLnBrk="1" latinLnBrk="0" hangingPunct="1">
        <a:lnSpc>
          <a:spcPct val="90000"/>
        </a:lnSpc>
        <a:spcBef>
          <a:spcPts val="157"/>
        </a:spcBef>
        <a:buFont typeface="Arial" panose="020B0604020202020204" pitchFamily="34" charset="0"/>
        <a:buChar char="•"/>
        <a:defRPr sz="567" kern="1200">
          <a:solidFill>
            <a:schemeClr val="tx1"/>
          </a:solidFill>
          <a:latin typeface="+mn-lt"/>
          <a:ea typeface="+mn-ea"/>
          <a:cs typeface="+mn-cs"/>
        </a:defRPr>
      </a:lvl7pPr>
      <a:lvl8pPr marL="1079792" indent="-71986" algn="l" defTabSz="287945" rtl="0" eaLnBrk="1" latinLnBrk="0" hangingPunct="1">
        <a:lnSpc>
          <a:spcPct val="90000"/>
        </a:lnSpc>
        <a:spcBef>
          <a:spcPts val="157"/>
        </a:spcBef>
        <a:buFont typeface="Arial" panose="020B0604020202020204" pitchFamily="34" charset="0"/>
        <a:buChar char="•"/>
        <a:defRPr sz="567" kern="1200">
          <a:solidFill>
            <a:schemeClr val="tx1"/>
          </a:solidFill>
          <a:latin typeface="+mn-lt"/>
          <a:ea typeface="+mn-ea"/>
          <a:cs typeface="+mn-cs"/>
        </a:defRPr>
      </a:lvl8pPr>
      <a:lvl9pPr marL="1223764" indent="-71986" algn="l" defTabSz="287945" rtl="0" eaLnBrk="1" latinLnBrk="0" hangingPunct="1">
        <a:lnSpc>
          <a:spcPct val="90000"/>
        </a:lnSpc>
        <a:spcBef>
          <a:spcPts val="157"/>
        </a:spcBef>
        <a:buFont typeface="Arial" panose="020B0604020202020204" pitchFamily="34" charset="0"/>
        <a:buChar char="•"/>
        <a:defRPr sz="5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87945" rtl="0" eaLnBrk="1" latinLnBrk="0" hangingPunct="1">
        <a:defRPr sz="567" kern="1200">
          <a:solidFill>
            <a:schemeClr val="tx1"/>
          </a:solidFill>
          <a:latin typeface="+mn-lt"/>
          <a:ea typeface="+mn-ea"/>
          <a:cs typeface="+mn-cs"/>
        </a:defRPr>
      </a:lvl1pPr>
      <a:lvl2pPr marL="143972" algn="l" defTabSz="287945" rtl="0" eaLnBrk="1" latinLnBrk="0" hangingPunct="1">
        <a:defRPr sz="567" kern="1200">
          <a:solidFill>
            <a:schemeClr val="tx1"/>
          </a:solidFill>
          <a:latin typeface="+mn-lt"/>
          <a:ea typeface="+mn-ea"/>
          <a:cs typeface="+mn-cs"/>
        </a:defRPr>
      </a:lvl2pPr>
      <a:lvl3pPr marL="287945" algn="l" defTabSz="287945" rtl="0" eaLnBrk="1" latinLnBrk="0" hangingPunct="1">
        <a:defRPr sz="567" kern="1200">
          <a:solidFill>
            <a:schemeClr val="tx1"/>
          </a:solidFill>
          <a:latin typeface="+mn-lt"/>
          <a:ea typeface="+mn-ea"/>
          <a:cs typeface="+mn-cs"/>
        </a:defRPr>
      </a:lvl3pPr>
      <a:lvl4pPr marL="431917" algn="l" defTabSz="287945" rtl="0" eaLnBrk="1" latinLnBrk="0" hangingPunct="1">
        <a:defRPr sz="567" kern="1200">
          <a:solidFill>
            <a:schemeClr val="tx1"/>
          </a:solidFill>
          <a:latin typeface="+mn-lt"/>
          <a:ea typeface="+mn-ea"/>
          <a:cs typeface="+mn-cs"/>
        </a:defRPr>
      </a:lvl4pPr>
      <a:lvl5pPr marL="575889" algn="l" defTabSz="287945" rtl="0" eaLnBrk="1" latinLnBrk="0" hangingPunct="1">
        <a:defRPr sz="567" kern="1200">
          <a:solidFill>
            <a:schemeClr val="tx1"/>
          </a:solidFill>
          <a:latin typeface="+mn-lt"/>
          <a:ea typeface="+mn-ea"/>
          <a:cs typeface="+mn-cs"/>
        </a:defRPr>
      </a:lvl5pPr>
      <a:lvl6pPr marL="719861" algn="l" defTabSz="287945" rtl="0" eaLnBrk="1" latinLnBrk="0" hangingPunct="1">
        <a:defRPr sz="567" kern="1200">
          <a:solidFill>
            <a:schemeClr val="tx1"/>
          </a:solidFill>
          <a:latin typeface="+mn-lt"/>
          <a:ea typeface="+mn-ea"/>
          <a:cs typeface="+mn-cs"/>
        </a:defRPr>
      </a:lvl6pPr>
      <a:lvl7pPr marL="863834" algn="l" defTabSz="287945" rtl="0" eaLnBrk="1" latinLnBrk="0" hangingPunct="1">
        <a:defRPr sz="567" kern="1200">
          <a:solidFill>
            <a:schemeClr val="tx1"/>
          </a:solidFill>
          <a:latin typeface="+mn-lt"/>
          <a:ea typeface="+mn-ea"/>
          <a:cs typeface="+mn-cs"/>
        </a:defRPr>
      </a:lvl7pPr>
      <a:lvl8pPr marL="1007806" algn="l" defTabSz="287945" rtl="0" eaLnBrk="1" latinLnBrk="0" hangingPunct="1">
        <a:defRPr sz="567" kern="1200">
          <a:solidFill>
            <a:schemeClr val="tx1"/>
          </a:solidFill>
          <a:latin typeface="+mn-lt"/>
          <a:ea typeface="+mn-ea"/>
          <a:cs typeface="+mn-cs"/>
        </a:defRPr>
      </a:lvl8pPr>
      <a:lvl9pPr marL="1151778" algn="l" defTabSz="287945" rtl="0" eaLnBrk="1" latinLnBrk="0" hangingPunct="1">
        <a:defRPr sz="5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879725" cy="2879725"/>
          </a:xfrm>
          <a:prstGeom prst="rect">
            <a:avLst/>
          </a:prstGeom>
        </p:spPr>
      </p:pic>
      <p:sp>
        <p:nvSpPr>
          <p:cNvPr id="12" name="Rechteck 11"/>
          <p:cNvSpPr/>
          <p:nvPr/>
        </p:nvSpPr>
        <p:spPr>
          <a:xfrm>
            <a:off x="-2819485" y="-1819492"/>
            <a:ext cx="2211058" cy="1876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619" dirty="0">
                <a:solidFill>
                  <a:srgbClr val="3C1400"/>
                </a:solidFill>
                <a:latin typeface="Arial Black" panose="020B0A04020102020204" pitchFamily="34" charset="0"/>
              </a:rPr>
              <a:t>Architektur</a:t>
            </a:r>
            <a:endParaRPr lang="de-DE" sz="619" dirty="0">
              <a:solidFill>
                <a:srgbClr val="3C1400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1094348" y="212736"/>
            <a:ext cx="9784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>
                <a:latin typeface="Arial Black" panose="020B0A04020102020204" pitchFamily="34" charset="0"/>
              </a:rPr>
              <a:t>Religion</a:t>
            </a:r>
            <a:endParaRPr lang="de-DE" sz="1400" dirty="0">
              <a:latin typeface="Arial Black" panose="020B0A04020102020204" pitchFamily="34" charset="0"/>
            </a:endParaRPr>
          </a:p>
        </p:txBody>
      </p:sp>
      <p:sp>
        <p:nvSpPr>
          <p:cNvPr id="16" name="Textfeld 15"/>
          <p:cNvSpPr txBox="1"/>
          <p:nvPr/>
        </p:nvSpPr>
        <p:spPr>
          <a:xfrm>
            <a:off x="287944" y="2279249"/>
            <a:ext cx="23038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>
                <a:latin typeface="Arial Black" panose="020B0A04020102020204" pitchFamily="34" charset="0"/>
              </a:rPr>
              <a:t>https://sol.open-academy.com</a:t>
            </a:r>
            <a:r>
              <a:rPr lang="de-DE" sz="1000" dirty="0" smtClean="0">
                <a:latin typeface="Arial Black" panose="020B0A04020102020204" pitchFamily="34" charset="0"/>
              </a:rPr>
              <a:t>/</a:t>
            </a:r>
            <a:br>
              <a:rPr lang="de-DE" sz="1000" dirty="0" smtClean="0">
                <a:latin typeface="Arial Black" panose="020B0A04020102020204" pitchFamily="34" charset="0"/>
              </a:rPr>
            </a:br>
            <a:r>
              <a:rPr lang="de-DE" sz="1000" dirty="0" smtClean="0">
                <a:latin typeface="Arial Black" panose="020B0A04020102020204" pitchFamily="34" charset="0"/>
              </a:rPr>
              <a:t>sol-projektvorlagen</a:t>
            </a:r>
            <a:r>
              <a:rPr lang="de-DE" sz="1000" dirty="0">
                <a:latin typeface="Arial Black" panose="020B0A04020102020204" pitchFamily="34" charset="0"/>
              </a:rPr>
              <a:t>/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004" y="936521"/>
            <a:ext cx="1310712" cy="1310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0701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9</Words>
  <Application>Microsoft Office PowerPoint</Application>
  <PresentationFormat>Benutzerdefiniert</PresentationFormat>
  <Paragraphs>3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6" baseType="lpstr">
      <vt:lpstr>Arial</vt:lpstr>
      <vt:lpstr>Arial Black</vt:lpstr>
      <vt:lpstr>Calibri</vt:lpstr>
      <vt:lpstr>Calibri Light</vt:lpstr>
      <vt:lpstr>Office</vt:lpstr>
      <vt:lpstr>PowerPoint-Präsentation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Dirk Liesch</dc:creator>
  <cp:lastModifiedBy>Dirk Liesch</cp:lastModifiedBy>
  <cp:revision>12</cp:revision>
  <dcterms:created xsi:type="dcterms:W3CDTF">2023-04-16T12:55:56Z</dcterms:created>
  <dcterms:modified xsi:type="dcterms:W3CDTF">2025-11-24T11:12:00Z</dcterms:modified>
</cp:coreProperties>
</file>