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79725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8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07" d="100"/>
          <a:sy n="207" d="100"/>
        </p:scale>
        <p:origin x="3787" y="134"/>
      </p:cViewPr>
      <p:guideLst>
        <p:guide orient="horz" pos="1078"/>
        <p:guide pos="9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80" y="471289"/>
            <a:ext cx="2447766" cy="1002571"/>
          </a:xfrm>
        </p:spPr>
        <p:txBody>
          <a:bodyPr anchor="b"/>
          <a:lstStyle>
            <a:lvl1pPr algn="ctr"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66" y="1512522"/>
            <a:ext cx="2159794" cy="695267"/>
          </a:xfrm>
        </p:spPr>
        <p:txBody>
          <a:bodyPr/>
          <a:lstStyle>
            <a:lvl1pPr marL="0" indent="0" algn="ctr">
              <a:buNone/>
              <a:defRPr sz="756"/>
            </a:lvl1pPr>
            <a:lvl2pPr marL="143972" indent="0" algn="ctr">
              <a:buNone/>
              <a:defRPr sz="630"/>
            </a:lvl2pPr>
            <a:lvl3pPr marL="287945" indent="0" algn="ctr">
              <a:buNone/>
              <a:defRPr sz="567"/>
            </a:lvl3pPr>
            <a:lvl4pPr marL="431917" indent="0" algn="ctr">
              <a:buNone/>
              <a:defRPr sz="504"/>
            </a:lvl4pPr>
            <a:lvl5pPr marL="575889" indent="0" algn="ctr">
              <a:buNone/>
              <a:defRPr sz="504"/>
            </a:lvl5pPr>
            <a:lvl6pPr marL="719861" indent="0" algn="ctr">
              <a:buNone/>
              <a:defRPr sz="504"/>
            </a:lvl6pPr>
            <a:lvl7pPr marL="863834" indent="0" algn="ctr">
              <a:buNone/>
              <a:defRPr sz="504"/>
            </a:lvl7pPr>
            <a:lvl8pPr marL="1007806" indent="0" algn="ctr">
              <a:buNone/>
              <a:defRPr sz="504"/>
            </a:lvl8pPr>
            <a:lvl9pPr marL="1151778" indent="0" algn="ctr">
              <a:buNone/>
              <a:defRPr sz="504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69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1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1" y="717932"/>
            <a:ext cx="2483763" cy="1197885"/>
          </a:xfrm>
        </p:spPr>
        <p:txBody>
          <a:bodyPr anchor="b"/>
          <a:lstStyle>
            <a:lvl1pPr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481" y="1927150"/>
            <a:ext cx="2483763" cy="629940"/>
          </a:xfrm>
        </p:spPr>
        <p:txBody>
          <a:bodyPr/>
          <a:lstStyle>
            <a:lvl1pPr marL="0" indent="0">
              <a:buNone/>
              <a:defRPr sz="756">
                <a:solidFill>
                  <a:schemeClr val="tx1"/>
                </a:solidFill>
              </a:defRPr>
            </a:lvl1pPr>
            <a:lvl2pPr marL="1439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2pPr>
            <a:lvl3pPr marL="287945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3pPr>
            <a:lvl4pPr marL="431917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4pPr>
            <a:lvl5pPr marL="575889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5pPr>
            <a:lvl6pPr marL="719861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6pPr>
            <a:lvl7pPr marL="863834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7pPr>
            <a:lvl8pPr marL="1007806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8pPr>
            <a:lvl9pPr marL="1151778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4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8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86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68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53319"/>
            <a:ext cx="2483763" cy="556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57" y="705933"/>
            <a:ext cx="1218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57" y="1051899"/>
            <a:ext cx="1218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7861" y="705933"/>
            <a:ext cx="1224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7861" y="1051899"/>
            <a:ext cx="1224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58" y="414628"/>
            <a:ext cx="1457861" cy="2046471"/>
          </a:xfrm>
        </p:spPr>
        <p:txBody>
          <a:bodyPr/>
          <a:lstStyle>
            <a:lvl1pPr>
              <a:defRPr sz="1008"/>
            </a:lvl1pPr>
            <a:lvl2pPr>
              <a:defRPr sz="882"/>
            </a:lvl2pPr>
            <a:lvl3pPr>
              <a:defRPr sz="756"/>
            </a:lvl3pPr>
            <a:lvl4pPr>
              <a:defRPr sz="630"/>
            </a:lvl4pPr>
            <a:lvl5pPr>
              <a:defRPr sz="630"/>
            </a:lvl5pPr>
            <a:lvl6pPr>
              <a:defRPr sz="630"/>
            </a:lvl6pPr>
            <a:lvl7pPr>
              <a:defRPr sz="630"/>
            </a:lvl7pPr>
            <a:lvl8pPr>
              <a:defRPr sz="630"/>
            </a:lvl8pPr>
            <a:lvl9pPr>
              <a:defRPr sz="63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1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258" y="414628"/>
            <a:ext cx="1457861" cy="2046471"/>
          </a:xfrm>
        </p:spPr>
        <p:txBody>
          <a:bodyPr anchor="t"/>
          <a:lstStyle>
            <a:lvl1pPr marL="0" indent="0">
              <a:buNone/>
              <a:defRPr sz="1008"/>
            </a:lvl1pPr>
            <a:lvl2pPr marL="143972" indent="0">
              <a:buNone/>
              <a:defRPr sz="882"/>
            </a:lvl2pPr>
            <a:lvl3pPr marL="287945" indent="0">
              <a:buNone/>
              <a:defRPr sz="756"/>
            </a:lvl3pPr>
            <a:lvl4pPr marL="431917" indent="0">
              <a:buNone/>
              <a:defRPr sz="630"/>
            </a:lvl4pPr>
            <a:lvl5pPr marL="575889" indent="0">
              <a:buNone/>
              <a:defRPr sz="630"/>
            </a:lvl5pPr>
            <a:lvl6pPr marL="719861" indent="0">
              <a:buNone/>
              <a:defRPr sz="630"/>
            </a:lvl6pPr>
            <a:lvl7pPr marL="863834" indent="0">
              <a:buNone/>
              <a:defRPr sz="630"/>
            </a:lvl7pPr>
            <a:lvl8pPr marL="1007806" indent="0">
              <a:buNone/>
              <a:defRPr sz="630"/>
            </a:lvl8pPr>
            <a:lvl9pPr marL="1151778" indent="0">
              <a:buNone/>
              <a:defRPr sz="63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86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24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0803" y="153319"/>
            <a:ext cx="620941" cy="244043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81" y="153319"/>
            <a:ext cx="1826826" cy="244043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70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81" y="153319"/>
            <a:ext cx="2483763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81" y="766593"/>
            <a:ext cx="2483763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81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3909" y="2669079"/>
            <a:ext cx="97190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3806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0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7945" rtl="0" eaLnBrk="1" latinLnBrk="0" hangingPunct="1">
        <a:lnSpc>
          <a:spcPct val="90000"/>
        </a:lnSpc>
        <a:spcBef>
          <a:spcPct val="0"/>
        </a:spcBef>
        <a:buNone/>
        <a:defRPr sz="13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86" indent="-71986" algn="l" defTabSz="287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1pPr>
      <a:lvl2pPr marL="21595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59931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503903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647875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9184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935820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79792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223764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1pPr>
      <a:lvl2pPr marL="143972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87945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3pPr>
      <a:lvl4pPr marL="431917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575889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19861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863834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07806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151778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9725" cy="287972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819485" y="-1819492"/>
            <a:ext cx="2211058" cy="1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19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619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994796" y="194301"/>
            <a:ext cx="758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Arial Black" panose="020B0A04020102020204" pitchFamily="34" charset="0"/>
              </a:rPr>
              <a:t>Kunst</a:t>
            </a:r>
            <a:endParaRPr lang="de-DE" sz="14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87944" y="2279249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 Black" panose="020B0A04020102020204" pitchFamily="34" charset="0"/>
              </a:rPr>
              <a:t>https://sol.open-academy.com</a:t>
            </a:r>
            <a:r>
              <a:rPr lang="de-DE" sz="1000" dirty="0" smtClean="0">
                <a:latin typeface="Arial Black" panose="020B0A04020102020204" pitchFamily="34" charset="0"/>
              </a:rPr>
              <a:t>/</a:t>
            </a:r>
            <a:br>
              <a:rPr lang="de-DE" sz="1000" dirty="0" smtClean="0">
                <a:latin typeface="Arial Black" panose="020B0A04020102020204" pitchFamily="34" charset="0"/>
              </a:rPr>
            </a:br>
            <a:r>
              <a:rPr lang="de-DE" sz="1000" dirty="0" smtClean="0">
                <a:latin typeface="Arial Black" panose="020B0A04020102020204" pitchFamily="34" charset="0"/>
              </a:rPr>
              <a:t>sol-projektvorlagen</a:t>
            </a:r>
            <a:r>
              <a:rPr lang="de-DE" sz="10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4" y="936521"/>
            <a:ext cx="1310712" cy="131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15</cp:revision>
  <dcterms:created xsi:type="dcterms:W3CDTF">2023-04-16T12:55:56Z</dcterms:created>
  <dcterms:modified xsi:type="dcterms:W3CDTF">2025-11-24T11:06:22Z</dcterms:modified>
</cp:coreProperties>
</file>