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160588" cy="2160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9" userDrawn="1">
          <p15:clr>
            <a:srgbClr val="A4A3A4"/>
          </p15:clr>
        </p15:guide>
        <p15:guide id="2" pos="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00"/>
    <a:srgbClr val="B46D1E"/>
    <a:srgbClr val="D25000"/>
    <a:srgbClr val="3C1400"/>
    <a:srgbClr val="64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40" autoAdjust="0"/>
    <p:restoredTop sz="94660"/>
  </p:normalViewPr>
  <p:slideViewPr>
    <p:cSldViewPr snapToGrid="0" showGuides="1">
      <p:cViewPr varScale="1">
        <p:scale>
          <a:sx n="270" d="100"/>
          <a:sy n="270" d="100"/>
        </p:scale>
        <p:origin x="3758" y="168"/>
      </p:cViewPr>
      <p:guideLst>
        <p:guide orient="horz" pos="809"/>
        <p:guide pos="6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44" y="353596"/>
            <a:ext cx="1836500" cy="752205"/>
          </a:xfrm>
        </p:spPr>
        <p:txBody>
          <a:bodyPr anchor="b"/>
          <a:lstStyle>
            <a:lvl1pPr algn="ctr">
              <a:defRPr sz="141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74" y="1134809"/>
            <a:ext cx="1620441" cy="521642"/>
          </a:xfrm>
        </p:spPr>
        <p:txBody>
          <a:bodyPr/>
          <a:lstStyle>
            <a:lvl1pPr marL="0" indent="0" algn="ctr">
              <a:buNone/>
              <a:defRPr sz="567"/>
            </a:lvl1pPr>
            <a:lvl2pPr marL="108036" indent="0" algn="ctr">
              <a:buNone/>
              <a:defRPr sz="473"/>
            </a:lvl2pPr>
            <a:lvl3pPr marL="216073" indent="0" algn="ctr">
              <a:buNone/>
              <a:defRPr sz="425"/>
            </a:lvl3pPr>
            <a:lvl4pPr marL="324109" indent="0" algn="ctr">
              <a:buNone/>
              <a:defRPr sz="378"/>
            </a:lvl4pPr>
            <a:lvl5pPr marL="432145" indent="0" algn="ctr">
              <a:buNone/>
              <a:defRPr sz="378"/>
            </a:lvl5pPr>
            <a:lvl6pPr marL="540182" indent="0" algn="ctr">
              <a:buNone/>
              <a:defRPr sz="378"/>
            </a:lvl6pPr>
            <a:lvl7pPr marL="648218" indent="0" algn="ctr">
              <a:buNone/>
              <a:defRPr sz="378"/>
            </a:lvl7pPr>
            <a:lvl8pPr marL="756255" indent="0" algn="ctr">
              <a:buNone/>
              <a:defRPr sz="378"/>
            </a:lvl8pPr>
            <a:lvl9pPr marL="864291" indent="0" algn="ctr">
              <a:buNone/>
              <a:defRPr sz="378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717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415" y="538647"/>
            <a:ext cx="1863507" cy="898744"/>
          </a:xfrm>
        </p:spPr>
        <p:txBody>
          <a:bodyPr anchor="b"/>
          <a:lstStyle>
            <a:lvl1pPr>
              <a:defRPr sz="141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5" y="1445894"/>
            <a:ext cx="1863507" cy="472628"/>
          </a:xfrm>
        </p:spPr>
        <p:txBody>
          <a:bodyPr/>
          <a:lstStyle>
            <a:lvl1pPr marL="0" indent="0">
              <a:buNone/>
              <a:defRPr sz="567">
                <a:solidFill>
                  <a:schemeClr val="tx1"/>
                </a:solidFill>
              </a:defRPr>
            </a:lvl1pPr>
            <a:lvl2pPr marL="108036" indent="0">
              <a:buNone/>
              <a:defRPr sz="473">
                <a:solidFill>
                  <a:schemeClr val="tx1">
                    <a:tint val="75000"/>
                  </a:schemeClr>
                </a:solidFill>
              </a:defRPr>
            </a:lvl2pPr>
            <a:lvl3pPr marL="216073" indent="0">
              <a:buNone/>
              <a:defRPr sz="425">
                <a:solidFill>
                  <a:schemeClr val="tx1">
                    <a:tint val="75000"/>
                  </a:schemeClr>
                </a:solidFill>
              </a:defRPr>
            </a:lvl3pPr>
            <a:lvl4pPr marL="324109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4pPr>
            <a:lvl5pPr marL="432145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5pPr>
            <a:lvl6pPr marL="540182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6pPr>
            <a:lvl7pPr marL="648218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7pPr>
            <a:lvl8pPr marL="756255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8pPr>
            <a:lvl9pPr marL="864291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7160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40" y="575157"/>
            <a:ext cx="918250" cy="13708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798" y="575157"/>
            <a:ext cx="918250" cy="13708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6459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15032"/>
            <a:ext cx="1863507" cy="417614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22" y="529645"/>
            <a:ext cx="914030" cy="259570"/>
          </a:xfrm>
        </p:spPr>
        <p:txBody>
          <a:bodyPr anchor="b"/>
          <a:lstStyle>
            <a:lvl1pPr marL="0" indent="0">
              <a:buNone/>
              <a:defRPr sz="567" b="1"/>
            </a:lvl1pPr>
            <a:lvl2pPr marL="108036" indent="0">
              <a:buNone/>
              <a:defRPr sz="473" b="1"/>
            </a:lvl2pPr>
            <a:lvl3pPr marL="216073" indent="0">
              <a:buNone/>
              <a:defRPr sz="425" b="1"/>
            </a:lvl3pPr>
            <a:lvl4pPr marL="324109" indent="0">
              <a:buNone/>
              <a:defRPr sz="378" b="1"/>
            </a:lvl4pPr>
            <a:lvl5pPr marL="432145" indent="0">
              <a:buNone/>
              <a:defRPr sz="378" b="1"/>
            </a:lvl5pPr>
            <a:lvl6pPr marL="540182" indent="0">
              <a:buNone/>
              <a:defRPr sz="378" b="1"/>
            </a:lvl6pPr>
            <a:lvl7pPr marL="648218" indent="0">
              <a:buNone/>
              <a:defRPr sz="378" b="1"/>
            </a:lvl7pPr>
            <a:lvl8pPr marL="756255" indent="0">
              <a:buNone/>
              <a:defRPr sz="378" b="1"/>
            </a:lvl8pPr>
            <a:lvl9pPr marL="864291" indent="0">
              <a:buNone/>
              <a:defRPr sz="378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822" y="789215"/>
            <a:ext cx="914030" cy="11608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798" y="529645"/>
            <a:ext cx="918531" cy="259570"/>
          </a:xfrm>
        </p:spPr>
        <p:txBody>
          <a:bodyPr anchor="b"/>
          <a:lstStyle>
            <a:lvl1pPr marL="0" indent="0">
              <a:buNone/>
              <a:defRPr sz="567" b="1"/>
            </a:lvl1pPr>
            <a:lvl2pPr marL="108036" indent="0">
              <a:buNone/>
              <a:defRPr sz="473" b="1"/>
            </a:lvl2pPr>
            <a:lvl3pPr marL="216073" indent="0">
              <a:buNone/>
              <a:defRPr sz="425" b="1"/>
            </a:lvl3pPr>
            <a:lvl4pPr marL="324109" indent="0">
              <a:buNone/>
              <a:defRPr sz="378" b="1"/>
            </a:lvl4pPr>
            <a:lvl5pPr marL="432145" indent="0">
              <a:buNone/>
              <a:defRPr sz="378" b="1"/>
            </a:lvl5pPr>
            <a:lvl6pPr marL="540182" indent="0">
              <a:buNone/>
              <a:defRPr sz="378" b="1"/>
            </a:lvl6pPr>
            <a:lvl7pPr marL="648218" indent="0">
              <a:buNone/>
              <a:defRPr sz="378" b="1"/>
            </a:lvl7pPr>
            <a:lvl8pPr marL="756255" indent="0">
              <a:buNone/>
              <a:defRPr sz="378" b="1"/>
            </a:lvl8pPr>
            <a:lvl9pPr marL="864291" indent="0">
              <a:buNone/>
              <a:defRPr sz="378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798" y="789215"/>
            <a:ext cx="918531" cy="11608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6606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3894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772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44039"/>
            <a:ext cx="696846" cy="504137"/>
          </a:xfrm>
        </p:spPr>
        <p:txBody>
          <a:bodyPr anchor="b"/>
          <a:lstStyle>
            <a:lvl1pPr>
              <a:defRPr sz="756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531" y="311085"/>
            <a:ext cx="1093798" cy="1535418"/>
          </a:xfrm>
        </p:spPr>
        <p:txBody>
          <a:bodyPr/>
          <a:lstStyle>
            <a:lvl1pPr>
              <a:defRPr sz="756"/>
            </a:lvl1pPr>
            <a:lvl2pPr>
              <a:defRPr sz="662"/>
            </a:lvl2pPr>
            <a:lvl3pPr>
              <a:defRPr sz="567"/>
            </a:lvl3pPr>
            <a:lvl4pPr>
              <a:defRPr sz="473"/>
            </a:lvl4pPr>
            <a:lvl5pPr>
              <a:defRPr sz="473"/>
            </a:lvl5pPr>
            <a:lvl6pPr>
              <a:defRPr sz="473"/>
            </a:lvl6pPr>
            <a:lvl7pPr>
              <a:defRPr sz="473"/>
            </a:lvl7pPr>
            <a:lvl8pPr>
              <a:defRPr sz="473"/>
            </a:lvl8pPr>
            <a:lvl9pPr>
              <a:defRPr sz="47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822" y="648176"/>
            <a:ext cx="696846" cy="1200827"/>
          </a:xfrm>
        </p:spPr>
        <p:txBody>
          <a:bodyPr/>
          <a:lstStyle>
            <a:lvl1pPr marL="0" indent="0">
              <a:buNone/>
              <a:defRPr sz="378"/>
            </a:lvl1pPr>
            <a:lvl2pPr marL="108036" indent="0">
              <a:buNone/>
              <a:defRPr sz="331"/>
            </a:lvl2pPr>
            <a:lvl3pPr marL="216073" indent="0">
              <a:buNone/>
              <a:defRPr sz="284"/>
            </a:lvl3pPr>
            <a:lvl4pPr marL="324109" indent="0">
              <a:buNone/>
              <a:defRPr sz="236"/>
            </a:lvl4pPr>
            <a:lvl5pPr marL="432145" indent="0">
              <a:buNone/>
              <a:defRPr sz="236"/>
            </a:lvl5pPr>
            <a:lvl6pPr marL="540182" indent="0">
              <a:buNone/>
              <a:defRPr sz="236"/>
            </a:lvl6pPr>
            <a:lvl7pPr marL="648218" indent="0">
              <a:buNone/>
              <a:defRPr sz="236"/>
            </a:lvl7pPr>
            <a:lvl8pPr marL="756255" indent="0">
              <a:buNone/>
              <a:defRPr sz="236"/>
            </a:lvl8pPr>
            <a:lvl9pPr marL="864291" indent="0">
              <a:buNone/>
              <a:defRPr sz="236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701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44039"/>
            <a:ext cx="696846" cy="504137"/>
          </a:xfrm>
        </p:spPr>
        <p:txBody>
          <a:bodyPr anchor="b"/>
          <a:lstStyle>
            <a:lvl1pPr>
              <a:defRPr sz="756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531" y="311085"/>
            <a:ext cx="1093798" cy="1535418"/>
          </a:xfrm>
        </p:spPr>
        <p:txBody>
          <a:bodyPr anchor="t"/>
          <a:lstStyle>
            <a:lvl1pPr marL="0" indent="0">
              <a:buNone/>
              <a:defRPr sz="756"/>
            </a:lvl1pPr>
            <a:lvl2pPr marL="108036" indent="0">
              <a:buNone/>
              <a:defRPr sz="662"/>
            </a:lvl2pPr>
            <a:lvl3pPr marL="216073" indent="0">
              <a:buNone/>
              <a:defRPr sz="567"/>
            </a:lvl3pPr>
            <a:lvl4pPr marL="324109" indent="0">
              <a:buNone/>
              <a:defRPr sz="473"/>
            </a:lvl4pPr>
            <a:lvl5pPr marL="432145" indent="0">
              <a:buNone/>
              <a:defRPr sz="473"/>
            </a:lvl5pPr>
            <a:lvl6pPr marL="540182" indent="0">
              <a:buNone/>
              <a:defRPr sz="473"/>
            </a:lvl6pPr>
            <a:lvl7pPr marL="648218" indent="0">
              <a:buNone/>
              <a:defRPr sz="473"/>
            </a:lvl7pPr>
            <a:lvl8pPr marL="756255" indent="0">
              <a:buNone/>
              <a:defRPr sz="473"/>
            </a:lvl8pPr>
            <a:lvl9pPr marL="864291" indent="0">
              <a:buNone/>
              <a:defRPr sz="473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822" y="648176"/>
            <a:ext cx="696846" cy="1200827"/>
          </a:xfrm>
        </p:spPr>
        <p:txBody>
          <a:bodyPr/>
          <a:lstStyle>
            <a:lvl1pPr marL="0" indent="0">
              <a:buNone/>
              <a:defRPr sz="378"/>
            </a:lvl1pPr>
            <a:lvl2pPr marL="108036" indent="0">
              <a:buNone/>
              <a:defRPr sz="331"/>
            </a:lvl2pPr>
            <a:lvl3pPr marL="216073" indent="0">
              <a:buNone/>
              <a:defRPr sz="284"/>
            </a:lvl3pPr>
            <a:lvl4pPr marL="324109" indent="0">
              <a:buNone/>
              <a:defRPr sz="236"/>
            </a:lvl4pPr>
            <a:lvl5pPr marL="432145" indent="0">
              <a:buNone/>
              <a:defRPr sz="236"/>
            </a:lvl5pPr>
            <a:lvl6pPr marL="540182" indent="0">
              <a:buNone/>
              <a:defRPr sz="236"/>
            </a:lvl6pPr>
            <a:lvl7pPr marL="648218" indent="0">
              <a:buNone/>
              <a:defRPr sz="236"/>
            </a:lvl7pPr>
            <a:lvl8pPr marL="756255" indent="0">
              <a:buNone/>
              <a:defRPr sz="236"/>
            </a:lvl8pPr>
            <a:lvl9pPr marL="864291" indent="0">
              <a:buNone/>
              <a:defRPr sz="236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3234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13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6171" y="115032"/>
            <a:ext cx="465877" cy="183099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41" y="115032"/>
            <a:ext cx="1370623" cy="183099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429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41" y="115032"/>
            <a:ext cx="1863507" cy="417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41" y="575157"/>
            <a:ext cx="1863507" cy="1370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41" y="2002546"/>
            <a:ext cx="486132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695" y="2002546"/>
            <a:ext cx="729198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915" y="2002546"/>
            <a:ext cx="486132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854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6073" rtl="0" eaLnBrk="1" latinLnBrk="0" hangingPunct="1">
        <a:lnSpc>
          <a:spcPct val="90000"/>
        </a:lnSpc>
        <a:spcBef>
          <a:spcPct val="0"/>
        </a:spcBef>
        <a:buNone/>
        <a:defRPr sz="10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018" indent="-54018" algn="l" defTabSz="21607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662" kern="1200">
          <a:solidFill>
            <a:schemeClr val="tx1"/>
          </a:solidFill>
          <a:latin typeface="+mn-lt"/>
          <a:ea typeface="+mn-ea"/>
          <a:cs typeface="+mn-cs"/>
        </a:defRPr>
      </a:lvl1pPr>
      <a:lvl2pPr marL="162055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2pPr>
      <a:lvl3pPr marL="270091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73" kern="1200">
          <a:solidFill>
            <a:schemeClr val="tx1"/>
          </a:solidFill>
          <a:latin typeface="+mn-lt"/>
          <a:ea typeface="+mn-ea"/>
          <a:cs typeface="+mn-cs"/>
        </a:defRPr>
      </a:lvl3pPr>
      <a:lvl4pPr marL="378127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4pPr>
      <a:lvl5pPr marL="486164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5pPr>
      <a:lvl6pPr marL="594200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6pPr>
      <a:lvl7pPr marL="702236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7pPr>
      <a:lvl8pPr marL="810273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8pPr>
      <a:lvl9pPr marL="918309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1pPr>
      <a:lvl2pPr marL="108036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2pPr>
      <a:lvl3pPr marL="216073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3pPr>
      <a:lvl4pPr marL="324109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4pPr>
      <a:lvl5pPr marL="432145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5pPr>
      <a:lvl6pPr marL="540182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6pPr>
      <a:lvl7pPr marL="648218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7pPr>
      <a:lvl8pPr marL="756255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8pPr>
      <a:lvl9pPr marL="864291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2160588" cy="2160588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-2115391" y="-1365120"/>
            <a:ext cx="1658903" cy="163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64" dirty="0">
                <a:solidFill>
                  <a:srgbClr val="3C1400"/>
                </a:solidFill>
                <a:latin typeface="Arial Black" panose="020B0A04020102020204" pitchFamily="34" charset="0"/>
              </a:rPr>
              <a:t>Architektur</a:t>
            </a:r>
            <a:endParaRPr lang="de-DE" sz="464" dirty="0">
              <a:solidFill>
                <a:srgbClr val="3C14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46372" y="145780"/>
            <a:ext cx="677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 Black" panose="020B0A04020102020204" pitchFamily="34" charset="0"/>
              </a:rPr>
              <a:t>Kunst</a:t>
            </a:r>
            <a:endParaRPr lang="de-DE" sz="1200" dirty="0">
              <a:latin typeface="Arial Black" panose="020B0A040201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54702" y="1730772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latin typeface="Arial Black" panose="020B0A04020102020204" pitchFamily="34" charset="0"/>
              </a:rPr>
              <a:t>https://sol.open-academy.com</a:t>
            </a:r>
            <a:r>
              <a:rPr lang="de-DE" sz="900" dirty="0">
                <a:latin typeface="Arial Black" panose="020B0A04020102020204" pitchFamily="34" charset="0"/>
              </a:rPr>
              <a:t>/</a:t>
            </a:r>
            <a:br>
              <a:rPr lang="de-DE" sz="900" dirty="0">
                <a:latin typeface="Arial Black" panose="020B0A04020102020204" pitchFamily="34" charset="0"/>
              </a:rPr>
            </a:br>
            <a:r>
              <a:rPr lang="de-DE" sz="900" dirty="0">
                <a:latin typeface="Arial Black" panose="020B0A04020102020204" pitchFamily="34" charset="0"/>
              </a:rPr>
              <a:t>sol-projektvorlagen</a:t>
            </a:r>
            <a:r>
              <a:rPr lang="de-DE" sz="900" dirty="0">
                <a:latin typeface="Arial Black" panose="020B0A04020102020204" pitchFamily="34" charset="0"/>
              </a:rPr>
              <a:t>/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28" y="702650"/>
            <a:ext cx="983395" cy="98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</Words>
  <Application>Microsoft Office PowerPoint</Application>
  <PresentationFormat>Benutzerdefiniert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Liesch</dc:creator>
  <cp:lastModifiedBy>Dirk Liesch</cp:lastModifiedBy>
  <cp:revision>16</cp:revision>
  <dcterms:created xsi:type="dcterms:W3CDTF">2023-04-16T12:55:56Z</dcterms:created>
  <dcterms:modified xsi:type="dcterms:W3CDTF">2025-11-24T11:33:03Z</dcterms:modified>
</cp:coreProperties>
</file>